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68" r:id="rId9"/>
    <p:sldId id="267" r:id="rId10"/>
    <p:sldId id="263" r:id="rId11"/>
    <p:sldId id="262" r:id="rId12"/>
    <p:sldId id="270" r:id="rId13"/>
    <p:sldId id="271" r:id="rId14"/>
  </p:sldIdLst>
  <p:sldSz cx="6858000" cy="9144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2165" y="-58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>
</file>

<file path=ppt/media/image11.tif>
</file>

<file path=ppt/media/image2.jpeg>
</file>

<file path=ppt/media/image3.jpeg>
</file>

<file path=ppt/media/image4.jpeg>
</file>

<file path=ppt/media/image5.jpeg>
</file>

<file path=ppt/media/image6.jpeg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417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464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0620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185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8859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42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7735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60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609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8202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940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708A7-38D2-4E86-A15E-BFC9080EC82A}" type="datetimeFigureOut">
              <a:rPr lang="ko-KR" altLang="en-US" smtClean="0"/>
              <a:t>2014-09-11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E3CFF-7202-4EC2-92F3-D7C2279371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619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EXT2\Desktop\tempppp\물리0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697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88640" y="131839"/>
            <a:ext cx="6393804" cy="8785839"/>
            <a:chOff x="188640" y="131839"/>
            <a:chExt cx="6393804" cy="8785839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8640" y="131839"/>
              <a:ext cx="6393804" cy="8785839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4550648" y="6773768"/>
              <a:ext cx="28803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smtClean="0"/>
                <a:t>-</a:t>
              </a:r>
              <a:endParaRPr lang="ko-KR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69093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70" y="173887"/>
            <a:ext cx="6386789" cy="8776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221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573016" y="4249959"/>
            <a:ext cx="217742" cy="24695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2538460" y="4244629"/>
            <a:ext cx="2274765" cy="2469509"/>
            <a:chOff x="5868144" y="831866"/>
            <a:chExt cx="2700000" cy="2700000"/>
          </a:xfrm>
        </p:grpSpPr>
        <p:cxnSp>
          <p:nvCxnSpPr>
            <p:cNvPr id="4" name="직선 연결선 3"/>
            <p:cNvCxnSpPr>
              <a:endCxn id="12" idx="0"/>
            </p:cNvCxnSpPr>
            <p:nvPr/>
          </p:nvCxnSpPr>
          <p:spPr>
            <a:xfrm flipV="1">
              <a:off x="7211582" y="1556792"/>
              <a:ext cx="19038" cy="619204"/>
            </a:xfrm>
            <a:prstGeom prst="line">
              <a:avLst/>
            </a:prstGeom>
            <a:ln w="28575">
              <a:solidFill>
                <a:srgbClr val="00B0F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타원 4"/>
            <p:cNvSpPr/>
            <p:nvPr/>
          </p:nvSpPr>
          <p:spPr>
            <a:xfrm>
              <a:off x="5868144" y="831866"/>
              <a:ext cx="2700000" cy="2700000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타원 5"/>
            <p:cNvSpPr/>
            <p:nvPr/>
          </p:nvSpPr>
          <p:spPr>
            <a:xfrm>
              <a:off x="7164144" y="2127866"/>
              <a:ext cx="108000" cy="10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/>
            <p:cNvCxnSpPr>
              <a:stCxn id="5" idx="3"/>
              <a:endCxn id="6" idx="3"/>
            </p:cNvCxnSpPr>
            <p:nvPr/>
          </p:nvCxnSpPr>
          <p:spPr>
            <a:xfrm flipV="1">
              <a:off x="6263550" y="2220050"/>
              <a:ext cx="916410" cy="91641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6404376" y="2361590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latin typeface="맑은 고딕" pitchFamily="50" charset="-127"/>
                  <a:ea typeface="맑은 고딕" pitchFamily="50" charset="-127"/>
                </a:rPr>
                <a:t>R</a:t>
              </a:r>
              <a:endParaRPr lang="ko-KR" altLang="en-US" dirty="0" smtClean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9" name="원호 8"/>
            <p:cNvSpPr/>
            <p:nvPr/>
          </p:nvSpPr>
          <p:spPr>
            <a:xfrm rot="19533322">
              <a:off x="6307574" y="2400645"/>
              <a:ext cx="949109" cy="223323"/>
            </a:xfrm>
            <a:prstGeom prst="arc">
              <a:avLst>
                <a:gd name="adj1" fmla="val 16200000"/>
                <a:gd name="adj2" fmla="val 2128731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원호 9"/>
            <p:cNvSpPr/>
            <p:nvPr/>
          </p:nvSpPr>
          <p:spPr>
            <a:xfrm rot="18433269" flipH="1">
              <a:off x="6148731" y="2638333"/>
              <a:ext cx="783259" cy="248648"/>
            </a:xfrm>
            <a:prstGeom prst="arc">
              <a:avLst>
                <a:gd name="adj1" fmla="val 16200000"/>
                <a:gd name="adj2" fmla="val 21287317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827482" y="1664492"/>
              <a:ext cx="364504" cy="4038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 smtClean="0">
                  <a:solidFill>
                    <a:schemeClr val="bg2">
                      <a:lumMod val="50000"/>
                    </a:schemeClr>
                  </a:solidFill>
                  <a:latin typeface="맑은 고딕" pitchFamily="50" charset="-127"/>
                  <a:ea typeface="맑은 고딕" pitchFamily="50" charset="-127"/>
                </a:rPr>
                <a:t>r</a:t>
              </a:r>
              <a:endParaRPr lang="ko-KR" altLang="en-US" b="1" dirty="0" smtClean="0">
                <a:solidFill>
                  <a:schemeClr val="bg2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12" name="타원 11"/>
            <p:cNvSpPr/>
            <p:nvPr/>
          </p:nvSpPr>
          <p:spPr>
            <a:xfrm>
              <a:off x="6588224" y="1556792"/>
              <a:ext cx="1284794" cy="1261806"/>
            </a:xfrm>
            <a:prstGeom prst="ellipse">
              <a:avLst/>
            </a:prstGeom>
            <a:noFill/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476672" y="1074966"/>
            <a:ext cx="59046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문제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1-1)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질량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m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인 물체가 지구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중심으로부터 거리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r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에 있을 때의 중력을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함수로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표현하면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F = -k r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이 된다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이를 증명하시오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  </a:t>
            </a:r>
          </a:p>
          <a:p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/>
            </a:r>
            <a:br>
              <a:rPr lang="en-US" altLang="ko-KR" dirty="0">
                <a:latin typeface="맑은 고딕" pitchFamily="50" charset="-127"/>
                <a:ea typeface="맑은 고딕" pitchFamily="50" charset="-127"/>
              </a:rPr>
            </a:b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문제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1-2)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지구 중심을 관통하도록 조그만 관을 뚫고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지구 표면에서 물체를 떨어뜨리면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물체는 왕복운동을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한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질량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m= 1Kg,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중력상수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G = 6.7*10</a:t>
            </a:r>
            <a:r>
              <a:rPr lang="en-US" altLang="ko-KR" baseline="30000" dirty="0">
                <a:latin typeface="맑은 고딕" pitchFamily="50" charset="-127"/>
                <a:ea typeface="맑은 고딕" pitchFamily="50" charset="-127"/>
              </a:rPr>
              <a:t>-11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 m</a:t>
            </a:r>
            <a:r>
              <a:rPr lang="en-US" altLang="ko-KR" baseline="30000" dirty="0">
                <a:latin typeface="맑은 고딕" pitchFamily="50" charset="-127"/>
                <a:ea typeface="맑은 고딕" pitchFamily="50" charset="-127"/>
              </a:rPr>
              <a:t>3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/Kg/s</a:t>
            </a:r>
            <a:r>
              <a:rPr lang="en-US" altLang="ko-KR" baseline="30000" dirty="0">
                <a:latin typeface="맑은 고딕" pitchFamily="50" charset="-127"/>
                <a:ea typeface="맑은 고딕" pitchFamily="50" charset="-127"/>
              </a:rPr>
              <a:t>2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지구 질량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= 6*10</a:t>
            </a:r>
            <a:r>
              <a:rPr lang="en-US" altLang="ko-KR" baseline="30000" dirty="0">
                <a:latin typeface="맑은 고딕" pitchFamily="50" charset="-127"/>
                <a:ea typeface="맑은 고딕" pitchFamily="50" charset="-127"/>
              </a:rPr>
              <a:t>24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 Kg,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물체질량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= 1Kg,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지구 반경 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=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6400Km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일 </a:t>
            </a:r>
            <a:r>
              <a:rPr lang="ko-KR" altLang="en-US" dirty="0">
                <a:latin typeface="맑은 고딕" pitchFamily="50" charset="-127"/>
                <a:ea typeface="맑은 고딕" pitchFamily="50" charset="-127"/>
              </a:rPr>
              <a:t>때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문제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1-1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에서의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k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값을 계산하고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왕복운동의 주기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T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를 계산하시오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</p:txBody>
      </p:sp>
      <p:sp>
        <p:nvSpPr>
          <p:cNvPr id="14" name="타원 13"/>
          <p:cNvSpPr/>
          <p:nvPr/>
        </p:nvSpPr>
        <p:spPr>
          <a:xfrm>
            <a:off x="3593406" y="4828018"/>
            <a:ext cx="165730" cy="14401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3790758" y="4599278"/>
            <a:ext cx="307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맑은 고딕" pitchFamily="50" charset="-127"/>
                <a:ea typeface="맑은 고딕" pitchFamily="50" charset="-127"/>
              </a:rPr>
              <a:t>m</a:t>
            </a:r>
            <a:endParaRPr lang="ko-KR" altLang="en-US" b="1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579179" y="4211960"/>
            <a:ext cx="204762" cy="1305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3581043" y="6615832"/>
            <a:ext cx="202897" cy="1305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48680" y="7443028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문제</a:t>
            </a:r>
            <a:r>
              <a:rPr lang="en-US" altLang="ko-KR" dirty="0">
                <a:latin typeface="맑은 고딕" pitchFamily="50" charset="-127"/>
                <a:ea typeface="맑은 고딕" pitchFamily="50" charset="-127"/>
              </a:rPr>
              <a:t>2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)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교과서문제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7.5, 7.8, 7.13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2557" y="251520"/>
            <a:ext cx="5904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맑은 고딕" pitchFamily="50" charset="-127"/>
                <a:ea typeface="맑은 고딕" pitchFamily="50" charset="-127"/>
              </a:rPr>
              <a:t>9 </a:t>
            </a:r>
            <a:r>
              <a:rPr lang="ko-KR" altLang="en-US" sz="2800" b="1" dirty="0" smtClean="0">
                <a:latin typeface="맑은 고딕" pitchFamily="50" charset="-127"/>
                <a:ea typeface="맑은 고딕" pitchFamily="50" charset="-127"/>
              </a:rPr>
              <a:t>교시 숙제</a:t>
            </a:r>
          </a:p>
        </p:txBody>
      </p:sp>
      <p:sp>
        <p:nvSpPr>
          <p:cNvPr id="20" name="부제목 4"/>
          <p:cNvSpPr txBox="1">
            <a:spLocks/>
          </p:cNvSpPr>
          <p:nvPr/>
        </p:nvSpPr>
        <p:spPr>
          <a:xfrm>
            <a:off x="548680" y="8100392"/>
            <a:ext cx="5637010" cy="50405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dirty="0" smtClean="0">
                <a:solidFill>
                  <a:schemeClr val="bg1"/>
                </a:solidFill>
              </a:rPr>
              <a:t>문제</a:t>
            </a:r>
            <a:r>
              <a:rPr lang="en-US" altLang="ko-KR" sz="1800" dirty="0" smtClean="0">
                <a:solidFill>
                  <a:schemeClr val="bg1"/>
                </a:solidFill>
              </a:rPr>
              <a:t>3)</a:t>
            </a:r>
            <a:r>
              <a:rPr lang="ko-KR" altLang="en-US" sz="1800" dirty="0" smtClean="0">
                <a:solidFill>
                  <a:schemeClr val="bg1"/>
                </a:solidFill>
              </a:rPr>
              <a:t> 교과서문제 </a:t>
            </a:r>
            <a:r>
              <a:rPr lang="en-US" altLang="ko-KR" sz="1800" dirty="0" smtClean="0">
                <a:solidFill>
                  <a:schemeClr val="bg1"/>
                </a:solidFill>
              </a:rPr>
              <a:t>8-7, 8-15, 8-20, 8-24</a:t>
            </a:r>
          </a:p>
        </p:txBody>
      </p:sp>
    </p:spTree>
    <p:extLst>
      <p:ext uri="{BB962C8B-B14F-4D97-AF65-F5344CB8AC3E}">
        <p14:creationId xmlns:p14="http://schemas.microsoft.com/office/powerpoint/2010/main" val="601733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2557" y="251520"/>
            <a:ext cx="5904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smtClean="0">
                <a:latin typeface="맑은 고딕" pitchFamily="50" charset="-127"/>
                <a:ea typeface="맑은 고딕" pitchFamily="50" charset="-127"/>
              </a:rPr>
              <a:t>10 </a:t>
            </a:r>
            <a:r>
              <a:rPr lang="ko-KR" altLang="en-US" sz="2800" b="1" dirty="0" smtClean="0">
                <a:latin typeface="맑은 고딕" pitchFamily="50" charset="-127"/>
                <a:ea typeface="맑은 고딕" pitchFamily="50" charset="-127"/>
              </a:rPr>
              <a:t>교시 숙제</a:t>
            </a:r>
          </a:p>
        </p:txBody>
      </p:sp>
      <p:sp>
        <p:nvSpPr>
          <p:cNvPr id="3" name="부제목 4"/>
          <p:cNvSpPr txBox="1">
            <a:spLocks/>
          </p:cNvSpPr>
          <p:nvPr/>
        </p:nvSpPr>
        <p:spPr>
          <a:xfrm>
            <a:off x="586380" y="1547664"/>
            <a:ext cx="5637010" cy="86409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sz="1800" b="1" dirty="0" smtClean="0"/>
              <a:t>교과서 문제 </a:t>
            </a:r>
            <a:r>
              <a:rPr lang="en-US" altLang="ko-KR" sz="1800" b="1" dirty="0" smtClean="0"/>
              <a:t>: 8-7, 8-15, 8-20, 8-24</a:t>
            </a:r>
            <a:endParaRPr lang="en-US" altLang="ko-KR" sz="1800" b="1" dirty="0" smtClean="0"/>
          </a:p>
        </p:txBody>
      </p:sp>
    </p:spTree>
    <p:extLst>
      <p:ext uri="{BB962C8B-B14F-4D97-AF65-F5344CB8AC3E}">
        <p14:creationId xmlns:p14="http://schemas.microsoft.com/office/powerpoint/2010/main" val="3235191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NEXT2\Desktop\tempppp\물리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NEXT2\Desktop\tempppp\물리0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4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NEXT2\Desktop\tempppp\물리0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NEXT2\Desktop\tempppp\물리00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NEXT2\Desktop\tempppp\물리0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38" y="18000"/>
            <a:ext cx="6437925" cy="91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5989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48" y="179512"/>
            <a:ext cx="6445579" cy="885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31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74" y="150000"/>
            <a:ext cx="6417586" cy="881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920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83" y="179512"/>
            <a:ext cx="6445579" cy="885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962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69</Words>
  <Application>Microsoft Office PowerPoint</Application>
  <PresentationFormat>화면 슬라이드 쇼(4:3)</PresentationFormat>
  <Paragraphs>11</Paragraphs>
  <Slides>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NEXT2</dc:creator>
  <cp:lastModifiedBy>next</cp:lastModifiedBy>
  <cp:revision>13</cp:revision>
  <dcterms:created xsi:type="dcterms:W3CDTF">2013-12-12T06:19:24Z</dcterms:created>
  <dcterms:modified xsi:type="dcterms:W3CDTF">2014-09-11T03:53:38Z</dcterms:modified>
</cp:coreProperties>
</file>

<file path=docProps/thumbnail.jpeg>
</file>